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F2942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FABPLUS LIMITED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943600" y="137160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94A3B8"/>
                </a:solidFill>
              </a:rPr>
              <a:t>Entity ID: NI039545  |  CONFIDENTIAL TEASER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7315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EB"/>
                </a:solidFill>
              </a:rPr>
              <a:t>BUSINESS OVERVIEW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005840"/>
            <a:ext cx="347472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graphicFrame>
        <p:nvGraphicFramePr>
          <p:cNvPr id="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97280"/>
          <a:ext cx="3474720" cy="914400"/>
        </p:xfrm>
        <a:graphic>
          <a:graphicData uri="http://schemas.openxmlformats.org/drawingml/2006/table">
            <a:tbl>
              <a:tblPr/>
              <a:tblGrid>
                <a:gridCol w="1097280"/>
                <a:gridCol w="2377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</a:rPr>
                        <a:t>Sector (SIC)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25110 - Manufacture of metal structures and parts of structures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</a:rPr>
                        <a:t>Status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Active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</a:rPr>
                        <a:t>Vintage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25 Years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</a:rPr>
                        <a:t>Max Owner Age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68 Years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1E293B"/>
                          </a:solidFill>
                        </a:rPr>
                        <a:t>Mortgages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1E293B"/>
                          </a:solidFill>
                        </a:rPr>
                        <a:t>0 Outstanding</a:t>
                      </a:r>
                      <a:endParaRPr lang="en-US" sz="9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365760" y="25603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EB"/>
                </a:solidFill>
              </a:rPr>
              <a:t>INVESTMENT CATALYST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65760" y="2834640"/>
            <a:ext cx="347472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2926080"/>
            <a:ext cx="347472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000" i="1" dirty="0">
                <a:solidFill>
                  <a:srgbClr val="64748B"/>
                </a:solidFill>
              </a:rPr>
              <a:t>Please refer to the full Origination Report for the detailed executive summary and investment thesis regarding this target.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4206240" y="7315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EB"/>
                </a:solidFill>
              </a:rPr>
              <a:t>FINANCIAL SUMMARY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206240" y="1005840"/>
            <a:ext cx="457200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graphicFrame>
        <p:nvGraphicFramePr>
          <p:cNvPr id="3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206240" y="1097280"/>
          <a:ext cx="457200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777240"/>
                <a:gridCol w="777240"/>
                <a:gridCol w="777240"/>
                <a:gridCol w="777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Metric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2021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2022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2023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2024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Revenue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£9,816,936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£8,838,589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£8,701,425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£20,753,748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Gross Profit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£1,170,002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£1,157,527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£1,200,664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£2,737,284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EBITDA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£0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£0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£0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£0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Net Income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£636,283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£347,718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£278,192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£1,981,530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Net Working Capital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£701,055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£1,550,830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£5,040,497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£5,533,784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Total Assets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£6,213,054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£6,665,205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£10,264,425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£13,537,034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Gross Margin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100.0%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100.0%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100.0%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100.0%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E293B"/>
                          </a:solidFill>
                        </a:rPr>
                        <a:t>NWC % of Rev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7.1%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17.6%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57.9%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26.7%</a:t>
                      </a:r>
                      <a:endParaRPr lang="en-US" sz="8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" name="Text 10"/>
          <p:cNvSpPr/>
          <p:nvPr/>
        </p:nvSpPr>
        <p:spPr>
          <a:xfrm>
            <a:off x="4206240" y="32918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563EB"/>
                </a:solidFill>
              </a:rPr>
              <a:t>CAPITAL STRUCTURE &amp; GOVERNANCE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206240" y="3566160"/>
            <a:ext cx="4572000" cy="0"/>
          </a:xfrm>
          <a:prstGeom prst="line">
            <a:avLst/>
          </a:prstGeom>
          <a:noFill/>
          <a:ln w="12700">
            <a:solidFill>
              <a:srgbClr val="2563EB"/>
            </a:solidFill>
            <a:prstDash val="solid"/>
          </a:ln>
        </p:spPr>
      </p:sp>
      <p:graphicFrame>
        <p:nvGraphicFramePr>
          <p:cNvPr id="4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206240" y="3657600"/>
          <a:ext cx="457200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3716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Person with Significant Control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</a:rPr>
                        <a:t>Nationality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94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Mrs Martha Mcgavigan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Irish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Mr Danny Mcgavigan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E293B"/>
                          </a:solidFill>
                        </a:rPr>
                        <a:t>Irish</a:t>
                      </a:r>
                      <a:endParaRPr lang="en-US" sz="8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7" name="Text 12"/>
          <p:cNvSpPr/>
          <p:nvPr/>
        </p:nvSpPr>
        <p:spPr>
          <a:xfrm>
            <a:off x="4206240" y="4572000"/>
            <a:ext cx="4572000" cy="274320"/>
          </a:xfrm>
          <a:prstGeom prst="rect">
            <a:avLst/>
          </a:prstGeom>
          <a:solidFill>
            <a:srgbClr val="F1F5F9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E293B"/>
                </a:solidFill>
              </a:rPr>
              <a:t>Z-Score: 5.08  |  Current Ratio: 0.00  |  Cash Runway: 0.0 Mo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2026-04-25T13:37:47Z</dcterms:created>
  <dcterms:modified xsi:type="dcterms:W3CDTF">2026-04-25T13:37:47Z</dcterms:modified>
</cp:coreProperties>
</file>